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19" r:id="rId17"/>
    <p:sldId id="339" r:id="rId18"/>
    <p:sldId id="328" r:id="rId19"/>
    <p:sldId id="340" r:id="rId20"/>
    <p:sldId id="330" r:id="rId21"/>
    <p:sldId id="337"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140" d="100"/>
          <a:sy n="140" d="100"/>
        </p:scale>
        <p:origin x="1176" y="7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2019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a:t>
            </a: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Use a combination of the power of the cloud, along with IoT Edge devices to provide predictive maintenance of city buses, including machine learning for dangerous driving,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Utilize the remote monitoring accelerator to use a device and telemetry portal, setup threshold alerts in this application to provide a dashboard insight into your data</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10/1/2019 11:03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buses are widely used throughout the many boroughs, such as Contoso, Tailwind, and Northwind.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 When a viable internet speed is available, all other non-critical data should be forwarded to the cloud for further processing.</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Fabrikam</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Determine driver and passenger safety and determine if a driver is driving dangerously for a given location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And The Smart City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Remote Monitoring Accelerator, accesses time series data, connects to Cosmos DB for reference data, and manages IoT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5827" y="2971800"/>
              <a:ext cx="914400" cy="914400"/>
            </a:xfrm>
            <a:prstGeom prst="rect">
              <a:avLst/>
            </a:prstGeom>
          </p:spPr>
        </p:pic>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7853" y="3500222"/>
              <a:ext cx="914400" cy="914400"/>
            </a:xfrm>
            <a:prstGeom prst="rect">
              <a:avLst/>
            </a:prstGeom>
          </p:spPr>
        </p:pic>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8085193" cy="5552289"/>
          </a:xfrm>
          <a:prstGeom prst="rect">
            <a:avLst/>
          </a:prstGeom>
          <a:noFill/>
        </p:spPr>
        <p:txBody>
          <a:bodyPr wrap="square" lIns="182880" tIns="146304" rIns="182880" bIns="146304" rtlCol="0">
            <a:spAutoFit/>
          </a:bodyPr>
          <a:lstStyle/>
          <a:p>
            <a:r>
              <a:rPr lang="en-US" sz="2000" dirty="0"/>
              <a:t>This whiteboard design session is designed to help you gain a better understanding of implementing architectures that use IoT data in new and innovative ways. You will design an IoT workflow that begins with a local IoT edge device that collects and analyzes data from various sensors that are connected to it, and intelligently aggregates and sends that data to the cloud when anomalies are detected. Once the data is uploaded, it is sent to a time-series database for rapid analysis alongside other classes of IoT data to spot and act on correlated information in real-time. You will also configure alerts when certain thresholds are exceeded and utilize the Remote Monitoring Accelerator solution that manages and sends control messages to IoT devices located within the city limits.</a:t>
            </a:r>
          </a:p>
          <a:p>
            <a:endParaRPr lang="en-US" sz="2000" dirty="0"/>
          </a:p>
          <a:p>
            <a:r>
              <a:rPr lang="en-US" sz="2000" dirty="0"/>
              <a:t>At the end of this whiteboard design session, you will be better able to design an end-to-end IoT solution that processes and analyzes data both in the field and in the cloud.</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5478" y="1029050"/>
            <a:ext cx="3144365" cy="3144365"/>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err="1">
                <a:solidFill>
                  <a:schemeClr val="tx1"/>
                </a:solidFill>
                <a:latin typeface="+mn-lt"/>
              </a:rPr>
              <a:t>Fabrikam</a:t>
            </a:r>
            <a:r>
              <a:rPr lang="en-US" sz="2400" dirty="0">
                <a:solidFill>
                  <a:schemeClr val="tx1"/>
                </a:solidFill>
                <a:latin typeface="+mn-lt"/>
              </a:rPr>
              <a:t>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a:p>
            <a:endParaRPr lang="en-US" sz="2400" dirty="0">
              <a:solidFill>
                <a:schemeClr val="tx1"/>
              </a:solidFill>
              <a:latin typeface="+mn-lt"/>
            </a:endParaRPr>
          </a:p>
          <a:p>
            <a:r>
              <a:rPr lang="en-US" sz="2400" dirty="0">
                <a:solidFill>
                  <a:schemeClr val="tx1"/>
                </a:solidFill>
                <a:latin typeface="+mn-lt"/>
              </a:rPr>
              <a:t>All non-critical data should be uploaded only when a viable internet connection is available</a:t>
            </a:r>
          </a:p>
        </p:txBody>
      </p:sp>
      <mc:AlternateContent xmlns:mc="http://schemas.openxmlformats.org/markup-compatibility/2006" xmlns:am3d="http://schemas.microsoft.com/office/drawing/2017/model3d">
        <mc:Choice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6"/>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Identify dangerous driving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0195" y="696355"/>
              <a:ext cx="914400" cy="914400"/>
            </a:xfrm>
            <a:prstGeom prst="rect">
              <a:avLst/>
            </a:prstGeom>
          </p:spPr>
        </p:pic>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3350799"/>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4460567"/>
              <a:ext cx="914400" cy="91440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57681"/>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3921</Words>
  <Application>Microsoft Office PowerPoint</Application>
  <PresentationFormat>Widescreen</PresentationFormat>
  <Paragraphs>211</Paragraphs>
  <Slides>22</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And The Smart City</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2019-10-02T03:17:05Z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